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26" autoAdjust="0"/>
    <p:restoredTop sz="94660"/>
  </p:normalViewPr>
  <p:slideViewPr>
    <p:cSldViewPr>
      <p:cViewPr varScale="1">
        <p:scale>
          <a:sx n="68" d="100"/>
          <a:sy n="68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3657600"/>
            <a:ext cx="85344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2060"/>
                </a:solidFill>
                <a:latin typeface="Arial Black" pitchFamily="34" charset="0"/>
              </a:rPr>
              <a:t>DEPARTMENT OF </a:t>
            </a:r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BOTANY</a:t>
            </a:r>
          </a:p>
          <a:p>
            <a:pPr algn="ctr"/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DR.ANARSE P.S. </a:t>
            </a:r>
            <a:endParaRPr lang="en-US" sz="28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029200"/>
            <a:ext cx="8839200" cy="16312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 Black" pitchFamily="34" charset="0"/>
              </a:rPr>
              <a:t>T.Y.B.Sc</a:t>
            </a:r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.(</a:t>
            </a:r>
            <a:r>
              <a:rPr lang="en-US" sz="2800" b="1" i="1" dirty="0" err="1" smtClean="0">
                <a:solidFill>
                  <a:srgbClr val="002060"/>
                </a:solidFill>
                <a:latin typeface="Arial Black" pitchFamily="34" charset="0"/>
              </a:rPr>
              <a:t>Sem</a:t>
            </a:r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-V)</a:t>
            </a:r>
          </a:p>
          <a:p>
            <a:pPr algn="ctr"/>
            <a:r>
              <a:rPr lang="en-US" sz="4400" b="1" i="1" dirty="0" smtClean="0">
                <a:solidFill>
                  <a:srgbClr val="002060"/>
                </a:solidFill>
                <a:latin typeface="Arial Black" pitchFamily="34" charset="0"/>
              </a:rPr>
              <a:t>NUCLEUS &amp; </a:t>
            </a:r>
            <a:r>
              <a:rPr lang="en-US" sz="4400" b="1" i="1" dirty="0" smtClean="0">
                <a:solidFill>
                  <a:srgbClr val="002060"/>
                </a:solidFill>
                <a:latin typeface="Arial Black" pitchFamily="34" charset="0"/>
              </a:rPr>
              <a:t>NUCLEOLUS</a:t>
            </a:r>
            <a:r>
              <a:rPr lang="en-US" sz="6000" b="1" i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7200" b="1" i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endParaRPr lang="en-US" sz="72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2057400"/>
            <a:ext cx="9144000" cy="14965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 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S.K.Gandhi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Arts,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P.H.Gandhi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Com.and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Amolak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Science College,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Kada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Tq.Ashti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,  Dist.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BeeD</a:t>
            </a:r>
            <a:endParaRPr lang="en-US" dirty="0"/>
          </a:p>
        </p:txBody>
      </p:sp>
      <p:pic>
        <p:nvPicPr>
          <p:cNvPr id="10" name="Picture 2" descr="http://www.gandhicollegekada.org/images/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0"/>
            <a:ext cx="4114800" cy="21050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pPr algn="ctr"/>
            <a:r>
              <a:rPr lang="en-US" dirty="0" err="1" smtClean="0"/>
              <a:t>nUCLEOLUS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7391400" cy="54651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Nucleolus is a non membranous, spherical body attached to nuclear organizer.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There is usually one nucleolus per nucleus. Nucleolus also disorganizes during cell division.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nucleolus was first recognized by Fontana in 1874. It is usually situated with the nucleus, either in a central or peripheral position.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It is found in close association with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nucleolar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organizer region of two or more chromosomes.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Nucleoli were divided into two main groups,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plasmosomes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karyosomes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Plasmosomes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true nuclei stain with acidic dyes &amp; disappear during mitosis.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Karyosomes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or false nucleoli, stain with basic dyes &amp; are flakes of chromatin.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7391400" cy="6074736"/>
          </a:xfrm>
        </p:spPr>
        <p:txBody>
          <a:bodyPr/>
          <a:lstStyle/>
          <a:p>
            <a:r>
              <a:rPr lang="en-US" b="1" dirty="0" smtClean="0"/>
              <a:t>Structure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Untitled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1219200"/>
            <a:ext cx="6629400" cy="50292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239000" cy="607473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nucleolus are made up of four compounds such as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Amorphous matrix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Chromatin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Fibrils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Granules.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matrix or amorphous material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 matrix of the nucleolus is homogenous.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contains scattered granules &amp; fibrils. </a:t>
            </a:r>
          </a:p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Chromatin: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Associated with the nucleolus is chromatin which contains abundant DNA. </a:t>
            </a:r>
          </a:p>
          <a:p>
            <a:pPr lvl="0" algn="just"/>
            <a:r>
              <a:rPr lang="en-US" dirty="0" smtClean="0">
                <a:latin typeface="Arial" pitchFamily="34" charset="0"/>
                <a:cs typeface="Arial" pitchFamily="34" charset="0"/>
              </a:rPr>
              <a:t>The DNA served as a template for the synthesis of RNA. Surrounding the nucleolus like a shell 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perinucleolar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chromatin. </a:t>
            </a:r>
          </a:p>
          <a:p>
            <a:pPr lvl="0" algn="just"/>
            <a:r>
              <a:rPr lang="en-US" dirty="0" smtClean="0">
                <a:latin typeface="Arial" pitchFamily="34" charset="0"/>
                <a:cs typeface="Arial" pitchFamily="34" charset="0"/>
              </a:rPr>
              <a:t>This may be in the form of thick continuous wall or may be thin &amp; with holes as a monkey kidney cells.</a:t>
            </a:r>
          </a:p>
          <a:p>
            <a:pPr lvl="0" algn="just"/>
            <a:r>
              <a:rPr lang="en-US" dirty="0" smtClean="0">
                <a:latin typeface="Arial" pitchFamily="34" charset="0"/>
                <a:cs typeface="Arial" pitchFamily="34" charset="0"/>
              </a:rPr>
              <a:t>Projecting into the nucleolus from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perinucleolar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chromatin are septa like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trabeculae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which constitute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intranucleolar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chromatin.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7696200" cy="622713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fibrils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fibrils are 80-100A in diameter.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 They contain RNA &amp; are probably the precursors of the granules.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Granules: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Ribonucleo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protein granules 150 to 200A in diameter make up the pars granules.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These granules contain protein &amp; RNA in the ratio of 2:1. These granules are precursors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ribosomes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They are connected together by a thin filament, forming a structure resembling a string of beads.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 The primary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nucleolonema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undergoes folding to form the secondary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nucleolonema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granular &amp;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fibrillar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component may either be separate in the nucleolus, or may be mixed together forming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fibrillo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granular areas.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nucleolonema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may consist of either fibrils or granules or both.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239000" cy="599853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Functions of Nucleolus </a:t>
            </a:r>
            <a:endParaRPr lang="en-US" sz="3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RNA production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nucleolus is one of the most active sites of RNA synthesis.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produces 70-90 percent of cellular RNA in many cells.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is the source of ribosomal RNA (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rRNA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Protein synthesis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Protein synthesis takes place in the nucleolus. Primary it takes part in the production of subunits that unites to form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ribosomes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Hence nucleolus plays an important role in the synthesis of proteins. </a:t>
            </a:r>
          </a:p>
          <a:p>
            <a:pPr lvl="0"/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Ribosomes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formation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nucleolus contains DNA, RNA &amp; proteins. It is a ribosome factory.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 Nucleolus helps in protein synthesis &amp; production of the ribosome in the cells.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7848600" cy="6019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Nucleus is the governor of the cell as it controls all the metabolic &amp; reproductive activities of cell.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Robert Brown discovered the nucleus as dense spherical body in the cell.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number of nuclei in cell varies. Usually cell 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uninucleate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The Cells may be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binucleate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or multinucleate.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Nucleus is a membrane bound structure that contains the cells hereditary information &amp; controls the cells growth &amp; reproduction.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Nucleus is present in all eukaryotic cells; they may absent in few cells like the mammalian RBCs.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Nucleus is the command centre of a eukaryotic cell &amp; is commonly the most prominent organelle in a cell.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3810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INTRODUCTION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7696200" cy="61722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Shape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shape of the nucleus varies in different cells. It may be disc shaped, spherical,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cuboidal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ovoid, kidney shaped.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Generally the shape of the nucleus is mostly round or oval shaped depending on the type of cell. 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Position: 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In embryonic cells the nucleus occupies a central position.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In adipose tissue it is in peripheral position.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In glandular cells the nucleus occupies a basal position.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239000" cy="6074736"/>
          </a:xfrm>
        </p:spPr>
        <p:txBody>
          <a:bodyPr/>
          <a:lstStyle/>
          <a:p>
            <a:r>
              <a:rPr lang="en-US" dirty="0" smtClean="0"/>
              <a:t>Structure : </a:t>
            </a:r>
          </a:p>
          <a:p>
            <a:endParaRPr lang="en-US" dirty="0"/>
          </a:p>
        </p:txBody>
      </p:sp>
      <p:pic>
        <p:nvPicPr>
          <p:cNvPr id="4" name="Picture 3" descr="downlo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533400" y="990600"/>
            <a:ext cx="7162800" cy="53340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78486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nucleus is bounded by a nuclear envelope forming the boundary of the nucleus.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Within the nucleus is a clear mass called nuclear sap. The nuclear sap contains twisted filament of chromatin which represent the chromosomes.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Karyosome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or false nucleoli are found in the nucleus. One or more spherical bodies called nucleoli (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plasmosomes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are also present.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1)Nuclear envelope: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nuclear envelope is made up of two membrane outer &amp; inner membranes, separated by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perinuclear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space.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nuclear envelop is perforated by pores. Each pore contains a ring or cylinder the annulus.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On the inner side of the nuclear envelop of many cell types is present fibrous material which has been called the fibrous lamina or internal dense lamella.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7848600" cy="61722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Nuclear membranes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Each of the two membranes of the nuclear envelop appears to have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trilaminar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unit membrane structure smaller to that of E.R.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membrane is 7-8 nm thick. The outer nuclear membrane communicates with the E.R. at several points.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has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ribosomes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on the outer side. Some areas are without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ribosomes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appear to participate in vesicle formation.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nuclear envelop is a double membrane that separates the nucleus from the cytoplasm.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ii)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Perinuclear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Space: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space between the two nuclear membranes is 10.70 nm.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is probably filled with fluid similar to that contained in the E.R.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cisternae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Lipid droplets &amp; crystalline deposit have also been observed in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perinuclear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space.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7924800" cy="6248400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Nuclear Pores: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nuclear envelop is perforated by many apertures called nuclear pores.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At the margin of each pore the outer &amp; inner nuclear membranes are continuous.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pores have been circular or octagonal.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annuls: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Section through the nuclear pore show the presence of an electron dense ring or cylinder with the pore.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This electron dense material has been called annulus. The actual opening of the nuclear pore is thus confined to the cavity of the annulus. 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Nucleoplasm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Karyolymph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is a matrix that embeds nucleus &amp;chromatin material.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Nucleoplasm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the gelatinous substance within the nuclear envelop. </a:t>
            </a:r>
          </a:p>
          <a:p>
            <a:pPr lvl="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7696200" cy="6172200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3)Nucleolus: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Nucleolus is non-membranous, spherical body attached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nucleolar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oraganiser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/>
            <a:r>
              <a:rPr lang="en-US" dirty="0" smtClean="0">
                <a:latin typeface="Arial" pitchFamily="34" charset="0"/>
                <a:cs typeface="Arial" pitchFamily="34" charset="0"/>
              </a:rPr>
              <a:t>There is usually one nucleolus per nucleus Nucleolus is densely stained structure found in the nucleus.</a:t>
            </a:r>
          </a:p>
          <a:p>
            <a:pPr lvl="0" algn="just"/>
            <a:r>
              <a:rPr lang="en-US" dirty="0" smtClean="0">
                <a:latin typeface="Arial" pitchFamily="34" charset="0"/>
                <a:cs typeface="Arial" pitchFamily="34" charset="0"/>
              </a:rPr>
              <a:t>Nucleolus also disorganizes &amp; disappears during cell division. </a:t>
            </a:r>
          </a:p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4)Chromatin 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Chromatin network is a network of chromatin fibers. The number of chromosomes is always specific for a species, but it varies from species to species. </a:t>
            </a:r>
          </a:p>
          <a:p>
            <a:pPr lvl="0" algn="just"/>
            <a:r>
              <a:rPr lang="en-US" dirty="0" smtClean="0">
                <a:latin typeface="Arial" pitchFamily="34" charset="0"/>
                <a:cs typeface="Arial" pitchFamily="34" charset="0"/>
              </a:rPr>
              <a:t>Chromosomes in a cell vary in their size &amp; shapes chromosomes consist of DNA which contains heredity information &amp;instructions for cell growth, development &amp; reproduction. </a:t>
            </a:r>
          </a:p>
          <a:p>
            <a:pPr lvl="0" algn="just"/>
            <a:r>
              <a:rPr lang="en-US" dirty="0" smtClean="0">
                <a:latin typeface="Arial" pitchFamily="34" charset="0"/>
                <a:cs typeface="Arial" pitchFamily="34" charset="0"/>
              </a:rPr>
              <a:t>When a cell is resting i.e. non dividing the chromosomes are organized into long entangled structures called chromatin.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7848600" cy="607473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Functions of Nucleus 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controls the heredity characteristic or an organism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 It main cellular metabolism through controlling synthesis of particular enzymes.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is responsible for protein synthesis, cell division, growth &amp; differentiation.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Stores heredity material in the form of DNA strands. Also stores proteins &amp; RNA in the nucleolus.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is a site for transcription process in which mRNA is produced for protein synthesis.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helps in exchange of DNA &amp; RNA (heredity material) between the nucleus &amp; rest of the cell.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Nucleolus produces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ribosomes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is known as protein factories.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It also regulates the integrity of genes &amp; gene expression. 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191</TotalTime>
  <Words>1268</Words>
  <Application>Microsoft Office PowerPoint</Application>
  <PresentationFormat>On-screen Show (4:3)</PresentationFormat>
  <Paragraphs>91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 S.K.Gandhi Arts, P.H.Gandhi Com.and Amolak Science College, Kada, Tq.Ashti,  Dist. BeeD</vt:lpstr>
      <vt:lpstr>INTRODUCTION</vt:lpstr>
      <vt:lpstr>Slide 3</vt:lpstr>
      <vt:lpstr>Slide 4</vt:lpstr>
      <vt:lpstr>Slide 5</vt:lpstr>
      <vt:lpstr>Slide 6</vt:lpstr>
      <vt:lpstr>Slide 7</vt:lpstr>
      <vt:lpstr>Slide 8</vt:lpstr>
      <vt:lpstr>Slide 9</vt:lpstr>
      <vt:lpstr>nUCLEOLUS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Anandrao Dhonde Alias Babaji Mahavidyalaya Kada  Tal- Ashti    Dist- Beed (M.S.) </dc:title>
  <dc:creator>Shree</dc:creator>
  <cp:lastModifiedBy>Shree</cp:lastModifiedBy>
  <cp:revision>137</cp:revision>
  <dcterms:created xsi:type="dcterms:W3CDTF">2020-09-05T11:54:20Z</dcterms:created>
  <dcterms:modified xsi:type="dcterms:W3CDTF">2020-09-09T07:09:02Z</dcterms:modified>
</cp:coreProperties>
</file>